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0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24" autoAdjust="0"/>
    <p:restoredTop sz="94660"/>
  </p:normalViewPr>
  <p:slideViewPr>
    <p:cSldViewPr>
      <p:cViewPr varScale="1">
        <p:scale>
          <a:sx n="70" d="100"/>
          <a:sy n="70" d="100"/>
        </p:scale>
        <p:origin x="-3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AD1-D118-47DB-8BEF-B35EC2E5B0F1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61F1-38DB-4593-8990-A4120C587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AD1-D118-47DB-8BEF-B35EC2E5B0F1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61F1-38DB-4593-8990-A4120C587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AD1-D118-47DB-8BEF-B35EC2E5B0F1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61F1-38DB-4593-8990-A4120C587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AD1-D118-47DB-8BEF-B35EC2E5B0F1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61F1-38DB-4593-8990-A4120C587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AD1-D118-47DB-8BEF-B35EC2E5B0F1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61F1-38DB-4593-8990-A4120C587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AD1-D118-47DB-8BEF-B35EC2E5B0F1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61F1-38DB-4593-8990-A4120C587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AD1-D118-47DB-8BEF-B35EC2E5B0F1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61F1-38DB-4593-8990-A4120C587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AD1-D118-47DB-8BEF-B35EC2E5B0F1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61F1-38DB-4593-8990-A4120C587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AD1-D118-47DB-8BEF-B35EC2E5B0F1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61F1-38DB-4593-8990-A4120C587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AD1-D118-47DB-8BEF-B35EC2E5B0F1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61F1-38DB-4593-8990-A4120C587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AD1-D118-47DB-8BEF-B35EC2E5B0F1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61F1-38DB-4593-8990-A4120C587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E2AD1-D118-47DB-8BEF-B35EC2E5B0F1}" type="datetimeFigureOut">
              <a:rPr lang="ru-RU" smtClean="0"/>
              <a:pPr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661F1-38DB-4593-8990-A4120C587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i="1" dirty="0" smtClean="0">
                <a:solidFill>
                  <a:srgbClr val="C00000"/>
                </a:solidFill>
              </a:rPr>
              <a:t>Бородатова Олена </a:t>
            </a:r>
            <a:r>
              <a:rPr lang="uk-UA" b="1" i="1" dirty="0" smtClean="0">
                <a:solidFill>
                  <a:srgbClr val="C00000"/>
                </a:solidFill>
              </a:rPr>
              <a:t>Едуардівна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image (2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052736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4427984" y="1196753"/>
            <a:ext cx="43924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endParaRPr lang="uk-UA" sz="2400" b="1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uk-UA" sz="2400" i="1" dirty="0" smtClean="0">
                <a:solidFill>
                  <a:srgbClr val="C00000"/>
                </a:solidFill>
              </a:rPr>
              <a:t>Загальні відомості</a:t>
            </a:r>
            <a:endParaRPr lang="uk-UA" sz="2400" b="1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uk-UA" sz="2400" b="1" dirty="0" smtClean="0">
                <a:solidFill>
                  <a:srgbClr val="7030A0"/>
                </a:solidFill>
              </a:rPr>
              <a:t>Освіта </a:t>
            </a:r>
            <a:r>
              <a:rPr lang="uk-UA" sz="2400" b="1" dirty="0" smtClean="0">
                <a:solidFill>
                  <a:srgbClr val="7030A0"/>
                </a:solidFill>
              </a:rPr>
              <a:t>повна вища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uk-UA" sz="2400" b="1" dirty="0" smtClean="0">
                <a:solidFill>
                  <a:srgbClr val="7030A0"/>
                </a:solidFill>
              </a:rPr>
              <a:t>(</a:t>
            </a:r>
            <a:r>
              <a:rPr lang="uk-UA" sz="2400" b="1" dirty="0" err="1" smtClean="0">
                <a:solidFill>
                  <a:srgbClr val="7030A0"/>
                </a:solidFill>
              </a:rPr>
              <a:t>Нукуський</a:t>
            </a:r>
            <a:r>
              <a:rPr lang="uk-UA" sz="2400" b="1" dirty="0" smtClean="0">
                <a:solidFill>
                  <a:srgbClr val="7030A0"/>
                </a:solidFill>
              </a:rPr>
              <a:t> Державний Університет ім. Т.Г. Шевченко, 1985 р.)</a:t>
            </a:r>
          </a:p>
          <a:p>
            <a:endParaRPr lang="uk-UA" sz="2400" b="1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uk-UA" sz="2400" b="1" dirty="0" smtClean="0">
                <a:solidFill>
                  <a:srgbClr val="7030A0"/>
                </a:solidFill>
              </a:rPr>
              <a:t>Загальний стаж педагогічної роботи 30 років</a:t>
            </a:r>
          </a:p>
          <a:p>
            <a:endParaRPr lang="uk-UA" sz="2400" b="1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uk-UA" sz="2400" b="1" dirty="0" smtClean="0">
                <a:solidFill>
                  <a:srgbClr val="7030A0"/>
                </a:solidFill>
              </a:rPr>
              <a:t>Кваліфікаційна категорія</a:t>
            </a:r>
          </a:p>
          <a:p>
            <a:r>
              <a:rPr lang="uk-UA" sz="2400" b="1" dirty="0">
                <a:solidFill>
                  <a:srgbClr val="7030A0"/>
                </a:solidFill>
              </a:rPr>
              <a:t> </a:t>
            </a:r>
            <a:r>
              <a:rPr lang="uk-UA" sz="2400" b="1" dirty="0" smtClean="0">
                <a:solidFill>
                  <a:srgbClr val="7030A0"/>
                </a:solidFill>
              </a:rPr>
              <a:t>   </a:t>
            </a:r>
            <a:r>
              <a:rPr lang="uk-UA" sz="2400" b="1" dirty="0" err="1" smtClean="0">
                <a:solidFill>
                  <a:srgbClr val="7030A0"/>
                </a:solidFill>
              </a:rPr>
              <a:t>“Спеціаліст</a:t>
            </a:r>
            <a:r>
              <a:rPr lang="uk-UA" sz="2400" b="1" dirty="0" smtClean="0">
                <a:solidFill>
                  <a:srgbClr val="7030A0"/>
                </a:solidFill>
              </a:rPr>
              <a:t> першої </a:t>
            </a:r>
            <a:r>
              <a:rPr lang="uk-UA" sz="2400" b="1" dirty="0" err="1" smtClean="0">
                <a:solidFill>
                  <a:srgbClr val="7030A0"/>
                </a:solidFill>
              </a:rPr>
              <a:t>категорії”</a:t>
            </a:r>
            <a:endParaRPr lang="uk-UA" sz="2400" b="1" dirty="0" smtClean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5589240"/>
            <a:ext cx="3698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У</a:t>
            </a:r>
            <a:r>
              <a:rPr lang="uk-UA" sz="2400" b="1" i="1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читель </a:t>
            </a:r>
            <a:r>
              <a:rPr lang="uk-UA" sz="2400" b="1" i="1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математики</a:t>
            </a:r>
            <a:br>
              <a:rPr lang="uk-UA" sz="2400" b="1" i="1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r>
              <a:rPr lang="uk-UA" sz="2400" b="1" i="1" dirty="0" err="1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Солоницівського</a:t>
            </a:r>
            <a:r>
              <a:rPr lang="uk-UA" sz="2400" b="1" i="1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колегіуму</a:t>
            </a:r>
            <a:endParaRPr lang="uk-UA" sz="2400" b="1" i="1" dirty="0">
              <a:solidFill>
                <a:srgbClr val="C0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smtClean="0">
                <a:solidFill>
                  <a:srgbClr val="C00000"/>
                </a:solidFill>
              </a:rPr>
              <a:t>Тема, над якою працюю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7030A0"/>
                </a:solidFill>
              </a:rPr>
              <a:t>Диференційне навчання на уроках математики</a:t>
            </a:r>
          </a:p>
          <a:p>
            <a:r>
              <a:rPr lang="uk-UA" u="sng" dirty="0" smtClean="0">
                <a:solidFill>
                  <a:srgbClr val="7030A0"/>
                </a:solidFill>
              </a:rPr>
              <a:t>Мета</a:t>
            </a:r>
            <a:r>
              <a:rPr lang="uk-UA" dirty="0" smtClean="0">
                <a:solidFill>
                  <a:srgbClr val="7030A0"/>
                </a:solidFill>
              </a:rPr>
              <a:t>:формування вмінь та навичок при  </a:t>
            </a:r>
            <a:r>
              <a:rPr lang="uk-UA" dirty="0" err="1" smtClean="0">
                <a:solidFill>
                  <a:srgbClr val="7030A0"/>
                </a:solidFill>
              </a:rPr>
              <a:t>розв</a:t>
            </a:r>
            <a:r>
              <a:rPr lang="en-US" dirty="0" smtClean="0">
                <a:solidFill>
                  <a:srgbClr val="7030A0"/>
                </a:solidFill>
              </a:rPr>
              <a:t>’</a:t>
            </a:r>
            <a:r>
              <a:rPr lang="uk-UA" dirty="0" err="1" smtClean="0">
                <a:solidFill>
                  <a:srgbClr val="7030A0"/>
                </a:solidFill>
              </a:rPr>
              <a:t>язуванні</a:t>
            </a:r>
            <a:r>
              <a:rPr lang="uk-UA" dirty="0" smtClean="0">
                <a:solidFill>
                  <a:srgbClr val="7030A0"/>
                </a:solidFill>
              </a:rPr>
              <a:t> вправ і задач; сприяння інтелектуальному і моральному розвитку дітей;  виховання самостійності і комунікабельності, бажання допомогти іншим</a:t>
            </a:r>
            <a:endParaRPr lang="ru-RU" u="sng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600" b="1" i="1" dirty="0" smtClean="0">
                <a:solidFill>
                  <a:srgbClr val="C00000"/>
                </a:solidFill>
              </a:rPr>
              <a:t>Урок алгебри у 8-А класі</a:t>
            </a:r>
            <a:r>
              <a:rPr lang="uk-UA" sz="3600" dirty="0" smtClean="0"/>
              <a:t/>
            </a:r>
            <a:br>
              <a:rPr lang="uk-UA" sz="3600" dirty="0" smtClean="0"/>
            </a:br>
            <a:r>
              <a:rPr lang="uk-UA" sz="3600" b="1" dirty="0" smtClean="0">
                <a:solidFill>
                  <a:srgbClr val="7030A0"/>
                </a:solidFill>
              </a:rPr>
              <a:t>(робота в групах)</a:t>
            </a:r>
            <a:endParaRPr lang="ru-RU" sz="3600" b="1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image (6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357430"/>
            <a:ext cx="3905277" cy="2928958"/>
          </a:xfrm>
        </p:spPr>
      </p:pic>
      <p:pic>
        <p:nvPicPr>
          <p:cNvPr id="5" name="Рисунок 4" descr="image (7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33939" y="2357430"/>
            <a:ext cx="3905278" cy="2928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i="1" dirty="0" smtClean="0">
                <a:solidFill>
                  <a:srgbClr val="7030A0"/>
                </a:solidFill>
              </a:rPr>
              <a:t>Виховний захід </a:t>
            </a:r>
            <a:r>
              <a:rPr lang="uk-UA" sz="3600" b="1" i="1" dirty="0" err="1" smtClean="0">
                <a:solidFill>
                  <a:srgbClr val="7030A0"/>
                </a:solidFill>
              </a:rPr>
              <a:t>“Зупинемо</a:t>
            </a:r>
            <a:r>
              <a:rPr lang="uk-UA" sz="3600" b="1" i="1" dirty="0" smtClean="0">
                <a:solidFill>
                  <a:srgbClr val="7030A0"/>
                </a:solidFill>
              </a:rPr>
              <a:t> СНІД, доки він не зупинив </a:t>
            </a:r>
            <a:r>
              <a:rPr lang="uk-UA" sz="3600" b="1" i="1" dirty="0" err="1" smtClean="0">
                <a:solidFill>
                  <a:srgbClr val="7030A0"/>
                </a:solidFill>
              </a:rPr>
              <a:t>нас”</a:t>
            </a:r>
            <a:endParaRPr lang="ru-RU" sz="3600" b="1" i="1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image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rgbClr val="7030A0"/>
                </a:solidFill>
              </a:rPr>
              <a:t>Виховний захід до 8 Березня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image (9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rgbClr val="C00000"/>
                </a:solidFill>
              </a:rPr>
              <a:t>Наші екскурсії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9" name="Содержимое 8" descr="image (1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1556792"/>
            <a:ext cx="3516992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image (1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717032"/>
            <a:ext cx="3312368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image (1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3933056"/>
            <a:ext cx="3526555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2428860" y="1214422"/>
            <a:ext cx="44410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i="1" dirty="0" smtClean="0">
                <a:solidFill>
                  <a:srgbClr val="7030A0"/>
                </a:solidFill>
              </a:rPr>
              <a:t>Екскурсія до </a:t>
            </a:r>
            <a:r>
              <a:rPr lang="uk-UA" sz="2400" b="1" i="1" dirty="0" smtClean="0">
                <a:solidFill>
                  <a:srgbClr val="7030A0"/>
                </a:solidFill>
              </a:rPr>
              <a:t>Дніпропетровська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Екскурсія до с. </a:t>
            </a:r>
            <a:r>
              <a:rPr lang="uk-UA" dirty="0" err="1" smtClean="0"/>
              <a:t>Соколово</a:t>
            </a:r>
            <a:endParaRPr lang="ru-RU" dirty="0"/>
          </a:p>
        </p:txBody>
      </p:sp>
      <p:pic>
        <p:nvPicPr>
          <p:cNvPr id="4" name="Содержимое 3" descr="image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Екскурсія  “ Храми </a:t>
            </a:r>
            <a:r>
              <a:rPr lang="uk-UA" dirty="0" err="1" smtClean="0"/>
              <a:t>Харкова”</a:t>
            </a:r>
            <a:endParaRPr lang="ru-RU" dirty="0"/>
          </a:p>
        </p:txBody>
      </p:sp>
      <p:pic>
        <p:nvPicPr>
          <p:cNvPr id="4" name="Содержимое 3" descr="image (8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643182"/>
            <a:ext cx="8229600" cy="1143000"/>
          </a:xfrm>
        </p:spPr>
        <p:txBody>
          <a:bodyPr/>
          <a:lstStyle/>
          <a:p>
            <a:r>
              <a:rPr lang="uk-UA" dirty="0" smtClean="0"/>
              <a:t>Дякую за увагу!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860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2002</TotalTime>
  <Words>115</Words>
  <Application>Microsoft Office PowerPoint</Application>
  <PresentationFormat>Экран (4:3)</PresentationFormat>
  <Paragraphs>22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Бородатова Олена Едуардівна</vt:lpstr>
      <vt:lpstr>Тема, над якою працюю</vt:lpstr>
      <vt:lpstr>Урок алгебри у 8-А класі (робота в групах)</vt:lpstr>
      <vt:lpstr>Виховний захід “Зупинемо СНІД, доки він не зупинив нас”</vt:lpstr>
      <vt:lpstr>Виховний захід до 8 Березня</vt:lpstr>
      <vt:lpstr>Наші екскурсії</vt:lpstr>
      <vt:lpstr>Екскурсія до с. Соколово</vt:lpstr>
      <vt:lpstr>Екскурсія  “ Храми Харкова”</vt:lpstr>
      <vt:lpstr>Дякую за увагу!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Бородатова Олена Едуардівна</dc:title>
  <dc:creator>Марина</dc:creator>
  <cp:lastModifiedBy>M</cp:lastModifiedBy>
  <cp:revision>62</cp:revision>
  <dcterms:created xsi:type="dcterms:W3CDTF">2016-05-02T08:15:32Z</dcterms:created>
  <dcterms:modified xsi:type="dcterms:W3CDTF">2017-01-13T08:07:50Z</dcterms:modified>
</cp:coreProperties>
</file>